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Urbanist" panose="020B060402020202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5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656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262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31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93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939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719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83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1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3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8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9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2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8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0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646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7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.png"/><Relationship Id="rId2" Type="http://schemas.openxmlformats.org/officeDocument/2006/relationships/audio" Target="../media/media8.m4a"/><Relationship Id="rId16" Type="http://schemas.openxmlformats.org/officeDocument/2006/relationships/image" Target="../media/image29.png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571500" y="1402407"/>
            <a:ext cx="60007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PROJECT IMPLEMENTATION REPORT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71500" y="1848147"/>
            <a:ext cx="6300787" cy="226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My Real-Time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 dirty="0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Stock Market Data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 dirty="0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 Engineering Pipeline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6092536" y="3775769"/>
            <a:ext cx="57721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Author:</a:t>
            </a:r>
            <a:r>
              <a:rPr lang="en-US" sz="1650" b="0" i="0" u="none" strike="noStrike" cap="none" dirty="0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Ayush Kumar Sahu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6092536" y="4110929"/>
            <a:ext cx="577215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Date:</a:t>
            </a:r>
            <a:r>
              <a:rPr lang="en-US" sz="1650" b="0" i="0" u="none" strike="noStrike" cap="none" dirty="0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December 6, 2025</a:t>
            </a:r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6092536" y="4517194"/>
            <a:ext cx="57721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999999"/>
                </a:solidFill>
                <a:latin typeface="Urbanist"/>
                <a:ea typeface="Urbanist"/>
                <a:cs typeface="Urbanist"/>
                <a:sym typeface="Urbanist"/>
              </a:rPr>
              <a:t>A technical deep-dive into the architecture and code I developed.</a:t>
            </a:r>
            <a:endParaRPr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9B8AEB7-BE6B-1752-3C04-255BC6D69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10"/>
    </mc:Choice>
    <mc:Fallback>
      <p:transition spd="slow" advTm="1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1657350"/>
            <a:ext cx="5286375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4125" y="1657350"/>
            <a:ext cx="5286375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Conclusion &amp; My Key Learnings</a:t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571500" y="1266825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962025" y="2047875"/>
            <a:ext cx="473059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What I Learned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962025" y="2657475"/>
            <a:ext cx="45053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Latency Matters: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Moving from batch to streaming required a completely different mindset regarding error handling and data buffering.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962025" y="3952875"/>
            <a:ext cx="45053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Decoupling is Critical: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Using Kafka saved my pipeline from breaking several times when the API rate-limited my requests.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6724650" y="2047875"/>
            <a:ext cx="473059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What I'll Do Next</a:t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6724650" y="26574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Scaling: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plan to migrate my Docker containers to Kubernetes to handle more stock symbols.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6724650" y="36480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AI Integration: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My next step is to feed this clean Gold data into an LSTM model to predict future prices.</a:t>
            </a:r>
            <a:endParaRPr/>
          </a:p>
        </p:txBody>
      </p:sp>
      <p:pic>
        <p:nvPicPr>
          <p:cNvPr id="246" name="Google Shape;246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2025" y="207645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24650" y="2076450"/>
            <a:ext cx="3048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83BC1B-1E98-36B9-8A98-6DE3B14D5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56"/>
    </mc:Choice>
    <mc:Fallback>
      <p:transition spd="slow" advTm="4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 txBox="1"/>
          <p:nvPr/>
        </p:nvSpPr>
        <p:spPr>
          <a:xfrm>
            <a:off x="2592006" y="2039046"/>
            <a:ext cx="70080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THANK YOU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3833850" y="3795544"/>
            <a:ext cx="45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Thank you for viewing my work.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4CA337-F6A2-68A4-1D80-BE4675411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1"/>
    </mc:Choice>
    <mc:Fallback>
      <p:transition spd="slow" advTm="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1657350"/>
            <a:ext cx="5286375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4125" y="1657350"/>
            <a:ext cx="5286375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My Project Objective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571500" y="1266825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962025" y="2047875"/>
            <a:ext cx="473059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Why I Built This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962025" y="2657475"/>
            <a:ext cx="450532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I recognized that traditional batch processing (ETL) is too slow for modern financial analysis. Traders need to see price changes as they happen, not the next day.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962025" y="4257675"/>
            <a:ext cx="45053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My Goal: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To build a system that captures stock prices from the Finnhub API and visualizes them within seconds.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724650" y="2047875"/>
            <a:ext cx="473059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What I Achieved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6724650" y="26574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I successfully engineered a full pipeline integrating 5 major technologies.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724650" y="3648075"/>
            <a:ext cx="45053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Result: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A live dashboard for AAPL, AMZN, and TSLA that updates every minute, enabling immediate trend analysis for volatility and sector rotation.</a:t>
            </a:r>
            <a:endParaRPr/>
          </a:p>
        </p:txBody>
      </p:sp>
      <p:pic>
        <p:nvPicPr>
          <p:cNvPr id="105" name="Google Shape;105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2025" y="207645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24650" y="2076450"/>
            <a:ext cx="3048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0E3ECE-F50F-1C5C-5C65-43A3AA0F7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61"/>
    </mc:Choice>
    <mc:Fallback>
      <p:transition spd="slow" advTm="41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571500" y="571500"/>
            <a:ext cx="520065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The Architecture I Designed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571500" y="1819275"/>
            <a:ext cx="4953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05525" y="1828800"/>
            <a:ext cx="5629626" cy="332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571500" y="25527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I designed a Microservices Architecture to ensure each part of my system could scale independently.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571500" y="35052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1. Ingestion: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used Kafka to buffer rapid API data.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571500" y="3952875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2. Orchestration: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set up Airflow to trigger loads.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571500" y="44005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3. Storage: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implemented a Lakehouse with MinIO &amp; Snowflake.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571500" y="5153025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4. Visualization: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connected Power BI via DirectQuery.</a:t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0" y="1602350"/>
            <a:ext cx="5936773" cy="365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45A365-0004-51E5-A8A3-F8754FACE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42"/>
    </mc:Choice>
    <mc:Fallback>
      <p:transition spd="slow" advTm="39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1657350"/>
            <a:ext cx="52387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Step 1: My Infrastructure Setup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571500" y="1266825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571500" y="2109787"/>
            <a:ext cx="550068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Solving Reproducibility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571500" y="2624137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To avoid "it works on my machine" issues, I containerized every service using Docker.</a:t>
            </a:r>
            <a:endParaRPr/>
          </a:p>
        </p:txBody>
      </p:sp>
      <p:pic>
        <p:nvPicPr>
          <p:cNvPr id="131" name="Google Shape;131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91275" y="1666875"/>
            <a:ext cx="52197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857250" y="3424237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Service Isolation: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gave each tool (Kafka, Zookeeper, Airflow) its own container to prevent dependency conflicts.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857250" y="4224337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Networking: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configured a private bridge network so my services could talk to each other securely.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857250" y="5024437"/>
            <a:ext cx="49530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Deployment: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wrote a single docker-compose.yml file to spin up the entire stack with one command.</a:t>
            </a:r>
            <a:endParaRPr/>
          </a:p>
        </p:txBody>
      </p:sp>
      <p:pic>
        <p:nvPicPr>
          <p:cNvPr id="135" name="Google Shape;135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42423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422433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502443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 title="project 2 docker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1275" y="1666875"/>
            <a:ext cx="5238748" cy="46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D9A836-F241-6AA2-B4B7-4F20327E4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62"/>
    </mc:Choice>
    <mc:Fallback>
      <p:transition spd="slow" advTm="39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1657350"/>
            <a:ext cx="52387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Step 2: How I Handled Real-Time Data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571500" y="1266825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571500" y="1804987"/>
            <a:ext cx="550068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The Producer Service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571500" y="2319337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I wrote a Python script acting as a "Producer" to interface with the stock market.</a:t>
            </a:r>
            <a:endParaRPr/>
          </a:p>
        </p:txBody>
      </p:sp>
      <p:pic>
        <p:nvPicPr>
          <p:cNvPr id="149" name="Google Shape;149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91275" y="1666875"/>
            <a:ext cx="52197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857250" y="3119437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API Integration: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My script polls the Finnhub API for real-time quotes.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857250" y="3919537"/>
            <a:ext cx="49530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Buffering: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Instead of writing directly to a database (which might crash under load), I push data to a Kafka topic named stock-quotes.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857250" y="5033962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Reliability: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This ensures that if my database goes down for maintenance, no stock data is lost—it just waits in Kafka.</a:t>
            </a:r>
            <a:endParaRPr/>
          </a:p>
        </p:txBody>
      </p:sp>
      <p:pic>
        <p:nvPicPr>
          <p:cNvPr id="153" name="Google Shape;153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11943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1953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5033962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1275" y="1409700"/>
            <a:ext cx="5219700" cy="49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021E54-940A-A7C0-1B6D-2EECD6B1D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84"/>
    </mc:Choice>
    <mc:Fallback>
      <p:transition spd="slow" advTm="36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1657350"/>
            <a:ext cx="5286375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4125" y="1657350"/>
            <a:ext cx="5286375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Step 3: How I Automate the Flow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571500" y="1266825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962025" y="2047875"/>
            <a:ext cx="473059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My Micro-Batch Strategy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962025" y="26574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Streaming data is hard to query, so I implemented a "Micro-Batch" approach using Apache Airflow.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962025" y="3648075"/>
            <a:ext cx="4505325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I configured my DAG (Directed Acyclic Graph) to run every single minute (*/1 * * * *). This creates a near real-time experience while keeping the data manageable.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6724650" y="2047875"/>
            <a:ext cx="473059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33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The Logic I Wrote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6724650" y="2657475"/>
            <a:ext cx="45053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Task 1 (Extract):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grab the last minute of data from Kafka and save it as a JSON file in MinIO (my Object Store).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6724650" y="39528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Task 2 (Load):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trigger a Snowflake command to load that specific JSON file into my staging tables.</a:t>
            </a:r>
            <a:endParaRPr/>
          </a:p>
        </p:txBody>
      </p:sp>
      <p:pic>
        <p:nvPicPr>
          <p:cNvPr id="172" name="Google Shape;172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2025" y="207645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24650" y="2076450"/>
            <a:ext cx="3333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404724-1B88-46E2-194D-FBF76A9B3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64"/>
    </mc:Choice>
    <mc:Fallback>
      <p:transition spd="slow" advTm="3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Step 4: My Warehousing Strategy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571500" y="1266825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571500" y="1800225"/>
            <a:ext cx="550068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Handling Messy Data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571500" y="2314575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I chose Snowflake because I didn't want to spend weeks defining strict database schemas.</a:t>
            </a:r>
            <a:endParaRPr/>
          </a:p>
        </p:txBody>
      </p:sp>
      <p:pic>
        <p:nvPicPr>
          <p:cNvPr id="183" name="Google Shape;183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12925" y="1666875"/>
            <a:ext cx="3247875" cy="386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857250" y="3114675"/>
            <a:ext cx="49530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Schema-on-Read: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used Snowflake's VARIANT data type. This allowed me to dump the raw JSON straight into the table.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857250" y="422910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Security: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set up specific roles to ensure only my Airflow service could write data, while my BI tools could only read it.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857250" y="5334000"/>
            <a:ext cx="49530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Efficiency: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utilized the COPY INTO command for bulk loading, which is much faster than inserting row by row.</a:t>
            </a:r>
            <a:endParaRPr/>
          </a:p>
        </p:txBody>
      </p:sp>
      <p:pic>
        <p:nvPicPr>
          <p:cNvPr id="187" name="Google Shape;187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31146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422910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533400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0800" y="1558750"/>
            <a:ext cx="5219702" cy="443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8DD259-74B2-0572-71DE-4D83FDF2A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26"/>
    </mc:Choice>
    <mc:Fallback>
      <p:transition spd="slow" advTm="32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1657350"/>
            <a:ext cx="3524250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33875" y="1657350"/>
            <a:ext cx="3524250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6250" y="1657350"/>
            <a:ext cx="35242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Step 5: How I Cleaned the Data</a:t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571500" y="1266825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0250" y="1952625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62625" y="1952625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25000" y="1952625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81225" y="213360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793432" y="3000375"/>
            <a:ext cx="308038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The Bronze Layer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866775" y="3333750"/>
            <a:ext cx="2933700" cy="85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Raw Ingestion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 I kept a table of raw JSON. This is my safety net—if I make a mistake in my code, I can always go back to this original data.</a:t>
            </a:r>
            <a:endParaRPr/>
          </a:p>
        </p:txBody>
      </p:sp>
      <p:pic>
        <p:nvPicPr>
          <p:cNvPr id="207" name="Google Shape;207;p20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43600" y="213360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4555807" y="3000375"/>
            <a:ext cx="308038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The Silver Layer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4629150" y="3333750"/>
            <a:ext cx="2933700" cy="85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Parsing &amp; Formatting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 I wrote SQL models in dbt to extract fields like price, symbol, and timestamp from the JSON blob into real columns.</a:t>
            </a:r>
            <a:endParaRPr/>
          </a:p>
        </p:txBody>
      </p:sp>
      <p:pic>
        <p:nvPicPr>
          <p:cNvPr id="210" name="Google Shape;210;p20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05975" y="213360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8318182" y="3000375"/>
            <a:ext cx="308038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The Gold Layer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8391525" y="3333750"/>
            <a:ext cx="2933700" cy="85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Business Logic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 I calculated the metrics that matter, like "Volatility" and "Percent Change," so the dashboard doesn't have to do the math.</a:t>
            </a:r>
            <a:endParaRPr/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29150" y="4769625"/>
            <a:ext cx="3080400" cy="37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540100" y="4407825"/>
            <a:ext cx="2720375" cy="11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6775" y="4769625"/>
            <a:ext cx="2933700" cy="3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BFE36E-4682-EFC0-9160-408632AD0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82"/>
    </mc:Choice>
    <mc:Fallback>
      <p:transition spd="slow" advTm="4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571500" y="571500"/>
            <a:ext cx="520065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Step 6: The Final Product</a:t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571500" y="1819275"/>
            <a:ext cx="4953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571500" y="25336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I built this dashboard in Power BI to visualize the results of my pipeline.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571500" y="3524250"/>
            <a:ext cx="520065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Key Features I Added: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571500" y="40957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Live Connection: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I used DirectQuery mode so the charts update as soon as Snowflake gets new data.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571500" y="47053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Metric Cards: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Top-level stats for instant decision making.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571500" y="50101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Deep Dive: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Urbanist"/>
                <a:ea typeface="Urbanist"/>
                <a:cs typeface="Urbanist"/>
                <a:sym typeface="Urbanist"/>
              </a:rPr>
              <a:t> Detailed candlestick charts for technical analysis.</a:t>
            </a:r>
            <a:endParaRPr/>
          </a:p>
        </p:txBody>
      </p:sp>
      <p:pic>
        <p:nvPicPr>
          <p:cNvPr id="229" name="Google Shape;2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0" y="623849"/>
            <a:ext cx="5875451" cy="329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4138" y="4081641"/>
            <a:ext cx="5919175" cy="246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33EAAE-C4EA-7E94-B1FE-FFA091BF8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71"/>
    </mc:Choice>
    <mc:Fallback>
      <p:transition spd="slow" advTm="25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1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871</Words>
  <Application>Microsoft Office PowerPoint</Application>
  <PresentationFormat>Widescreen</PresentationFormat>
  <Paragraphs>65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Urbanist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Ayush Sahu</cp:lastModifiedBy>
  <cp:revision>1</cp:revision>
  <dcterms:modified xsi:type="dcterms:W3CDTF">2025-12-06T06:58:17Z</dcterms:modified>
</cp:coreProperties>
</file>